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verpass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345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56435"/>
            <a:ext cx="7468553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b="1" kern="0" spc="-184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Phishing Awareness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837724" y="3286958"/>
            <a:ext cx="746855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Phishing is a cybercrime in which attackers attempt to steal your sensitive information like passwords and credit card numbers by posing as a trusted entity. It is a serious threat that can lead to financial loss, identity theft, and reputational damage. Phishing attacks can come in many forms, including emails, text messages, and social media posts.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7016735"/>
            <a:ext cx="531257" cy="286274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534001" y="6950441"/>
            <a:ext cx="3037999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 Tanmay Nimbalkar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594" y="982028"/>
            <a:ext cx="5978723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kern="0" spc="-125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Common Phishing Tactics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74594" y="2235279"/>
            <a:ext cx="506611" cy="506611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9023" y="2329577"/>
            <a:ext cx="117634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7006352" y="2235279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6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Spoofed Emails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7006352" y="2701409"/>
            <a:ext cx="2939534" cy="1440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These emails appear to be from a legitimate source, but the sender address is actually fake.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033" y="2235279"/>
            <a:ext cx="506611" cy="506611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1887" y="2329577"/>
            <a:ext cx="184904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0902791" y="2235279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6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Urgent Requests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0902791" y="2701409"/>
            <a:ext cx="2939534" cy="1800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Phishers often create a sense of urgency by claiming that you need to act immediately to avoid losing access to your account.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74594" y="4980623"/>
            <a:ext cx="506611" cy="506611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7352" y="5074920"/>
            <a:ext cx="181094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7006352" y="4980623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6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Social Engineering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7006352" y="5446752"/>
            <a:ext cx="2939534" cy="1800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Phishers may try to manipulate you into clicking on a malicious link by appealing to your emotions, curiosity, or fear.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033" y="4980623"/>
            <a:ext cx="506611" cy="506611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26886" y="5074920"/>
            <a:ext cx="194786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7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0902791" y="4980623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63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Fake Websites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0902791" y="5446752"/>
            <a:ext cx="2939534" cy="1800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Phishers create websites that look almost identical to legitimate websites to trick you into entering your credentials.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969AC5-B75F-4878-B125-E1C40E84F9F4}"/>
              </a:ext>
            </a:extLst>
          </p:cNvPr>
          <p:cNvSpPr/>
          <p:nvPr/>
        </p:nvSpPr>
        <p:spPr>
          <a:xfrm flipV="1">
            <a:off x="5486400" y="7725967"/>
            <a:ext cx="9144000" cy="4661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09813"/>
            <a:ext cx="737437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Identifying Phishing Attempts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12118"/>
            <a:ext cx="372534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Check Sender's Email Address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20338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Make sure the email address is from the company or organization it claims to be from.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612118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Look for Grammar and Spelling Errors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55331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Phishing emails are often poorly written and contain grammatical or spelling errors.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612118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Hover Over Links Before Clicking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55331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actual link may be different from the displayed text.</a:t>
            </a:r>
            <a:endParaRPr lang="en-US" sz="18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6B2A69-94D9-47F2-A3D4-3B391089F75B}"/>
              </a:ext>
            </a:extLst>
          </p:cNvPr>
          <p:cNvSpPr/>
          <p:nvPr/>
        </p:nvSpPr>
        <p:spPr>
          <a:xfrm>
            <a:off x="0" y="7741920"/>
            <a:ext cx="14630400" cy="4876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4736" y="637937"/>
            <a:ext cx="7371874" cy="625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118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Protecting Yourself from Phishing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303770" y="1689259"/>
            <a:ext cx="22860" cy="5902285"/>
          </a:xfrm>
          <a:prstGeom prst="roundRect">
            <a:avLst>
              <a:gd name="adj" fmla="val 390940"/>
            </a:avLst>
          </a:prstGeom>
          <a:solidFill>
            <a:srgbClr val="971B55"/>
          </a:solidFill>
          <a:ln/>
        </p:spPr>
      </p:sp>
      <p:sp>
        <p:nvSpPr>
          <p:cNvPr id="4" name="Shape 2"/>
          <p:cNvSpPr/>
          <p:nvPr/>
        </p:nvSpPr>
        <p:spPr>
          <a:xfrm>
            <a:off x="6353949" y="2156460"/>
            <a:ext cx="744736" cy="22860"/>
          </a:xfrm>
          <a:prstGeom prst="roundRect">
            <a:avLst>
              <a:gd name="adj" fmla="val 390940"/>
            </a:avLst>
          </a:prstGeom>
          <a:solidFill>
            <a:srgbClr val="971B55"/>
          </a:solidFill>
          <a:ln/>
        </p:spPr>
      </p:sp>
      <p:sp>
        <p:nvSpPr>
          <p:cNvPr id="5" name="Shape 3"/>
          <p:cNvSpPr/>
          <p:nvPr/>
        </p:nvSpPr>
        <p:spPr>
          <a:xfrm>
            <a:off x="7075825" y="1928574"/>
            <a:ext cx="478750" cy="478750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59538" y="2017752"/>
            <a:ext cx="111204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3641646" y="1902023"/>
            <a:ext cx="250328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b="1" kern="0" spc="-59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Be Skeptical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44736" y="2342555"/>
            <a:ext cx="5400199" cy="1021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Be cautious about unsolicited emails, texts, or social media messages, especially those that ask for personal information.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531715" y="3220283"/>
            <a:ext cx="744736" cy="22860"/>
          </a:xfrm>
          <a:prstGeom prst="roundRect">
            <a:avLst>
              <a:gd name="adj" fmla="val 390940"/>
            </a:avLst>
          </a:prstGeom>
          <a:solidFill>
            <a:srgbClr val="971B55"/>
          </a:solidFill>
          <a:ln/>
        </p:spPr>
      </p:sp>
      <p:sp>
        <p:nvSpPr>
          <p:cNvPr id="10" name="Shape 8"/>
          <p:cNvSpPr/>
          <p:nvPr/>
        </p:nvSpPr>
        <p:spPr>
          <a:xfrm>
            <a:off x="7075825" y="2992398"/>
            <a:ext cx="478750" cy="478750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27868" y="3081576"/>
            <a:ext cx="17466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350" dirty="0"/>
          </a:p>
        </p:txBody>
      </p:sp>
      <p:sp>
        <p:nvSpPr>
          <p:cNvPr id="12" name="Text 10"/>
          <p:cNvSpPr/>
          <p:nvPr/>
        </p:nvSpPr>
        <p:spPr>
          <a:xfrm>
            <a:off x="8485465" y="2965847"/>
            <a:ext cx="250328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59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Verify Information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8485465" y="3406378"/>
            <a:ext cx="5400199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If you receive a suspicious email or message, contact the company or organization directly to verify the request.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6353949" y="4256484"/>
            <a:ext cx="744736" cy="22860"/>
          </a:xfrm>
          <a:prstGeom prst="roundRect">
            <a:avLst>
              <a:gd name="adj" fmla="val 390940"/>
            </a:avLst>
          </a:prstGeom>
          <a:solidFill>
            <a:srgbClr val="971B55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5825" y="4028599"/>
            <a:ext cx="478750" cy="478750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29654" y="4117777"/>
            <a:ext cx="171093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350" dirty="0"/>
          </a:p>
        </p:txBody>
      </p:sp>
      <p:sp>
        <p:nvSpPr>
          <p:cNvPr id="17" name="Text 15"/>
          <p:cNvSpPr/>
          <p:nvPr/>
        </p:nvSpPr>
        <p:spPr>
          <a:xfrm>
            <a:off x="3641646" y="4002048"/>
            <a:ext cx="250328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b="1" kern="0" spc="-59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 Strong Passwords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44736" y="4442579"/>
            <a:ext cx="5400199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 unique, strong passwords for all your online accounts.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531715" y="5213985"/>
            <a:ext cx="744736" cy="22860"/>
          </a:xfrm>
          <a:prstGeom prst="roundRect">
            <a:avLst>
              <a:gd name="adj" fmla="val 390940"/>
            </a:avLst>
          </a:prstGeom>
          <a:solidFill>
            <a:srgbClr val="971B55"/>
          </a:solidFill>
          <a:ln/>
        </p:spPr>
      </p:sp>
      <p:sp>
        <p:nvSpPr>
          <p:cNvPr id="20" name="Shape 18"/>
          <p:cNvSpPr/>
          <p:nvPr/>
        </p:nvSpPr>
        <p:spPr>
          <a:xfrm>
            <a:off x="7075825" y="4986099"/>
            <a:ext cx="478750" cy="478750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23224" y="5075277"/>
            <a:ext cx="183952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4</a:t>
            </a:r>
            <a:endParaRPr lang="en-US" sz="2350" dirty="0"/>
          </a:p>
        </p:txBody>
      </p:sp>
      <p:sp>
        <p:nvSpPr>
          <p:cNvPr id="22" name="Text 20"/>
          <p:cNvSpPr/>
          <p:nvPr/>
        </p:nvSpPr>
        <p:spPr>
          <a:xfrm>
            <a:off x="8485465" y="4959548"/>
            <a:ext cx="3722846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59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Enable Two-Factor Authentication</a:t>
            </a:r>
            <a:endParaRPr lang="en-US" sz="1950" dirty="0"/>
          </a:p>
        </p:txBody>
      </p:sp>
      <p:sp>
        <p:nvSpPr>
          <p:cNvPr id="23" name="Text 21"/>
          <p:cNvSpPr/>
          <p:nvPr/>
        </p:nvSpPr>
        <p:spPr>
          <a:xfrm>
            <a:off x="8485465" y="5400080"/>
            <a:ext cx="5400199" cy="1021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This adds an extra layer of security by requiring you to enter a code from your phone or email in addition to your password.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6353949" y="6263997"/>
            <a:ext cx="744736" cy="22860"/>
          </a:xfrm>
          <a:prstGeom prst="roundRect">
            <a:avLst>
              <a:gd name="adj" fmla="val 390940"/>
            </a:avLst>
          </a:prstGeom>
          <a:solidFill>
            <a:srgbClr val="971B55"/>
          </a:solidFill>
          <a:ln/>
        </p:spPr>
      </p:sp>
      <p:sp>
        <p:nvSpPr>
          <p:cNvPr id="25" name="Shape 23"/>
          <p:cNvSpPr/>
          <p:nvPr/>
        </p:nvSpPr>
        <p:spPr>
          <a:xfrm>
            <a:off x="7075825" y="6036112"/>
            <a:ext cx="478750" cy="478750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27868" y="6125289"/>
            <a:ext cx="174546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7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5</a:t>
            </a:r>
            <a:endParaRPr lang="en-US" sz="2350" dirty="0"/>
          </a:p>
        </p:txBody>
      </p:sp>
      <p:sp>
        <p:nvSpPr>
          <p:cNvPr id="27" name="Text 25"/>
          <p:cNvSpPr/>
          <p:nvPr/>
        </p:nvSpPr>
        <p:spPr>
          <a:xfrm>
            <a:off x="3550682" y="6009561"/>
            <a:ext cx="2594253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b="1" kern="0" spc="-59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Keep Software Updated</a:t>
            </a:r>
            <a:endParaRPr lang="en-US" sz="1950" dirty="0"/>
          </a:p>
        </p:txBody>
      </p:sp>
      <p:sp>
        <p:nvSpPr>
          <p:cNvPr id="28" name="Text 26"/>
          <p:cNvSpPr/>
          <p:nvPr/>
        </p:nvSpPr>
        <p:spPr>
          <a:xfrm>
            <a:off x="744736" y="6450092"/>
            <a:ext cx="5400199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Install the latest software updates, which often include security patches.</a:t>
            </a:r>
            <a:endParaRPr lang="en-US" sz="165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2410B27-6C21-4DDC-868E-04BB166B7A36}"/>
              </a:ext>
            </a:extLst>
          </p:cNvPr>
          <p:cNvSpPr/>
          <p:nvPr/>
        </p:nvSpPr>
        <p:spPr>
          <a:xfrm>
            <a:off x="0" y="7747993"/>
            <a:ext cx="14630400" cy="4816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10803"/>
            <a:ext cx="71148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Reporting Phishing Incidents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1773793"/>
            <a:ext cx="1196816" cy="19150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2013109"/>
            <a:ext cx="285583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Report to the Company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2508647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If you receive a phishing email, report it to the company it claims to be from.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3688794"/>
            <a:ext cx="1196816" cy="19150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3928110"/>
            <a:ext cx="337875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Report to Law Enforcement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4423648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You can also report phishing incidents to your local law enforcement agency or the FBI.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603796"/>
            <a:ext cx="1196816" cy="19150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93513" y="5843111"/>
            <a:ext cx="468725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Report to Anti-Phishing Organizations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393513" y="6338649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Several organizations specialize in combating phishing, such as the Anti-Phishing Working Group (APWG).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974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928" y="3293626"/>
            <a:ext cx="7790617" cy="635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kern="0" spc="-12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Phishing Prevention Best Practices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55928" y="4252793"/>
            <a:ext cx="6451283" cy="1585317"/>
          </a:xfrm>
          <a:prstGeom prst="roundRect">
            <a:avLst>
              <a:gd name="adj" fmla="val 572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9527" y="4476393"/>
            <a:ext cx="25409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Employee Training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79527" y="4923472"/>
            <a:ext cx="6004084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Regular training on phishing awareness can help employees identify and avoid phishing attempts.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23190" y="4252793"/>
            <a:ext cx="6451283" cy="1585317"/>
          </a:xfrm>
          <a:prstGeom prst="roundRect">
            <a:avLst>
              <a:gd name="adj" fmla="val 572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6789" y="4476393"/>
            <a:ext cx="276832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Strong Password Policies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46789" y="4923472"/>
            <a:ext cx="6004084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Enforce the use of strong, unique passwords and two-factor authentication for all employees.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5928" y="6054090"/>
            <a:ext cx="6451283" cy="1585317"/>
          </a:xfrm>
          <a:prstGeom prst="roundRect">
            <a:avLst>
              <a:gd name="adj" fmla="val 572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9527" y="6277689"/>
            <a:ext cx="25409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Email Filtering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79527" y="6724769"/>
            <a:ext cx="6004084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 email filtering software to block known phishing emails before they reach employees' inboxes.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23190" y="6054090"/>
            <a:ext cx="6451283" cy="1585317"/>
          </a:xfrm>
          <a:prstGeom prst="roundRect">
            <a:avLst>
              <a:gd name="adj" fmla="val 572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6789" y="6277689"/>
            <a:ext cx="350162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Security Awareness Campaigns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46789" y="6724769"/>
            <a:ext cx="6004084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Run regular campaigns to raise awareness of phishing threats and promote best practices.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BA48A2-7C17-4B88-A760-3D4D65768D4B}"/>
              </a:ext>
            </a:extLst>
          </p:cNvPr>
          <p:cNvSpPr/>
          <p:nvPr/>
        </p:nvSpPr>
        <p:spPr>
          <a:xfrm>
            <a:off x="0" y="7768947"/>
            <a:ext cx="14630400" cy="46065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6521" y="1084302"/>
            <a:ext cx="7314128" cy="618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b="1" kern="0" spc="-11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Educating Employees on Phishing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36521" y="2018824"/>
            <a:ext cx="7670959" cy="5126355"/>
          </a:xfrm>
          <a:prstGeom prst="roundRect">
            <a:avLst>
              <a:gd name="adj" fmla="val 172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44141" y="2026444"/>
            <a:ext cx="7655719" cy="9410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54524" y="2160270"/>
            <a:ext cx="340328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Understand Phishing Tactics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4786193" y="2160270"/>
            <a:ext cx="3403283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Explain common tactics used by phishers to trick users.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4141" y="2967514"/>
            <a:ext cx="7655719" cy="12777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54524" y="3101340"/>
            <a:ext cx="3403283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Identify Suspicious Emails and Messages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4786193" y="3101340"/>
            <a:ext cx="3403283" cy="1010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Provide examples of phishing emails and teach employees how to spot the red flags.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44141" y="4245293"/>
            <a:ext cx="7655719" cy="161448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54524" y="4379119"/>
            <a:ext cx="340328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Practice Safe Clicking Habits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4786193" y="4379119"/>
            <a:ext cx="3403283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Encourage employees to hover over links before clicking and to be cautious about clicking on links in unsolicited emails or messages.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744141" y="5859780"/>
            <a:ext cx="7655719" cy="12777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54524" y="5993606"/>
            <a:ext cx="340328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Report Phishing Attempts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4786193" y="5993606"/>
            <a:ext cx="3403283" cy="1010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Explain the importance of reporting any suspected phishing attempts to the appropriate channels.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40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453" y="3512225"/>
            <a:ext cx="8179951" cy="643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kern="0" spc="-122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Ongoing Phishing Awareness Efforts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453" y="4483418"/>
            <a:ext cx="546735" cy="5467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453" y="524887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Regular Training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65453" y="5701665"/>
            <a:ext cx="3028831" cy="1749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Schedule periodic training sessions on phishing awareness to keep employees informed about the latest threats and best practices.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2301" y="4483418"/>
            <a:ext cx="546735" cy="5467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22301" y="524887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Stay Up-to-Date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122301" y="5701665"/>
            <a:ext cx="3028831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Stay informed about the latest phishing trends and tactics by subscribing to industry newsletters and security blogs.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9149" y="4483418"/>
            <a:ext cx="546735" cy="5467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9149" y="524887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Email Campaigns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479149" y="5701665"/>
            <a:ext cx="3028831" cy="1749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Send regular email campaigns to employees to reinforce phishing awareness messages and provide tips on how to stay safe.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5997" y="4483418"/>
            <a:ext cx="546735" cy="54673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5997" y="524887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Phishing Simulations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0835997" y="5701665"/>
            <a:ext cx="3028950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Conduct simulated phishing attacks to test employees' ability to identify and report phishing attempts.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5BFE781-EFAC-437E-ABF9-F4C3B4D22E69}"/>
              </a:ext>
            </a:extLst>
          </p:cNvPr>
          <p:cNvSpPr/>
          <p:nvPr/>
        </p:nvSpPr>
        <p:spPr>
          <a:xfrm>
            <a:off x="0" y="7790688"/>
            <a:ext cx="14630400" cy="4389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647</Words>
  <Application>Microsoft Office PowerPoint</Application>
  <PresentationFormat>Custom</PresentationFormat>
  <Paragraphs>81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Overpass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Tanmay Nimbalkar</cp:lastModifiedBy>
  <cp:revision>3</cp:revision>
  <dcterms:created xsi:type="dcterms:W3CDTF">2024-09-22T09:57:14Z</dcterms:created>
  <dcterms:modified xsi:type="dcterms:W3CDTF">2024-09-30T11:04:14Z</dcterms:modified>
</cp:coreProperties>
</file>